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notesSlides/notesSlide8.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 id="263" r:id="RelId6"/>
    <p:sldId id="264" r:id="Rel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 Type="http://schemas.openxmlformats.org/officeDocument/2006/relationships/slide" Target="/ppt/slides/slide8.xml" Id="RelId6" /><Relationship Type="http://schemas.openxmlformats.org/officeDocument/2006/relationships/slide" Target="/ppt/slides/slide9.xml" Id="RelId7"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a.png>
</file>

<file path=ppt/media/imageb.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REGION/COUNTRY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STORES/(S)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AB Signature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Net Sales Performance Over Time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REGION/COUNTRY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STORES/(S)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AB Signature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REGION/COUNTRY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STORES/(S)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AB Signature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waterfallChart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NP%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GM % 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REGION/COUNTRY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STORES/(S)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AB Signature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REGION/COUNTRY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STORES/(S)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BY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AB Signature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7.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8.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a9b5e1f8-9df2-49e6-aa89-5c15d2f8c0a8?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53447b77dad14749" /><Relationship Type="http://schemas.openxmlformats.org/officeDocument/2006/relationships/slideLayout" Target="/ppt/slideLayouts/slideLayout8.xml" Id="Rcb1bd0f37bf84f67" /><Relationship Type="http://schemas.openxmlformats.org/officeDocument/2006/relationships/hyperlink" Target="https://app.powerbi.com/groups/me/reports/a9b5e1f8-9df2-49e6-aa89-5c15d2f8c0a8/?pbi_source=PowerPoint" TargetMode="External" Id="RelId0" /><Relationship Type="http://schemas.openxmlformats.org/officeDocument/2006/relationships/image" Target="/ppt/media/image4.png" Id="imgId58707121"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0a5297e17e3941fe" /><Relationship Type="http://schemas.openxmlformats.org/officeDocument/2006/relationships/slideLayout" Target="/ppt/slideLayouts/slideLayout8.xml" Id="R65e42e50a6974583" /><Relationship Type="http://schemas.openxmlformats.org/officeDocument/2006/relationships/hyperlink" Target="https://app.powerbi.com/groups/me/reports/a9b5e1f8-9df2-49e6-aa89-5c15d2f8c0a8/?pbi_source=PowerPoint" TargetMode="External" Id="RelId1" /><Relationship Type="http://schemas.openxmlformats.org/officeDocument/2006/relationships/image" Target="/ppt/media/image5.png" Id="imgId58707122"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fa5b197e51144793" /><Relationship Type="http://schemas.openxmlformats.org/officeDocument/2006/relationships/slideLayout" Target="/ppt/slideLayouts/slideLayout8.xml" Id="Rce065709b4cc4c8b" /><Relationship Type="http://schemas.openxmlformats.org/officeDocument/2006/relationships/hyperlink" Target="https://app.powerbi.com/groups/me/reports/a9b5e1f8-9df2-49e6-aa89-5c15d2f8c0a8/?pbi_source=PowerPoint" TargetMode="External" Id="RelId2" /><Relationship Type="http://schemas.openxmlformats.org/officeDocument/2006/relationships/image" Target="/ppt/media/image6.png" Id="imgId58707123"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68020ba8fe4440ad" /><Relationship Type="http://schemas.openxmlformats.org/officeDocument/2006/relationships/slideLayout" Target="/ppt/slideLayouts/slideLayout8.xml" Id="R06b8626518bd4609" /><Relationship Type="http://schemas.openxmlformats.org/officeDocument/2006/relationships/hyperlink" Target="https://app.powerbi.com/groups/me/reports/a9b5e1f8-9df2-49e6-aa89-5c15d2f8c0a8/?pbi_source=PowerPoint" TargetMode="External" Id="RelId3" /><Relationship Type="http://schemas.openxmlformats.org/officeDocument/2006/relationships/image" Target="/ppt/media/image7.png" Id="imgId58707124"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b8aad403f0674b37" /><Relationship Type="http://schemas.openxmlformats.org/officeDocument/2006/relationships/slideLayout" Target="/ppt/slideLayouts/slideLayout8.xml" Id="R92159517d5bb4d6f" /><Relationship Type="http://schemas.openxmlformats.org/officeDocument/2006/relationships/hyperlink" Target="https://app.powerbi.com/groups/me/reports/a9b5e1f8-9df2-49e6-aa89-5c15d2f8c0a8/?pbi_source=PowerPoint" TargetMode="External" Id="RelId4" /><Relationship Type="http://schemas.openxmlformats.org/officeDocument/2006/relationships/image" Target="/ppt/media/image8.png" Id="imgId58707126"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611c6b1041784540" /><Relationship Type="http://schemas.openxmlformats.org/officeDocument/2006/relationships/slideLayout" Target="/ppt/slideLayouts/slideLayout8.xml" Id="R26884fefba5d4ff8" /><Relationship Type="http://schemas.openxmlformats.org/officeDocument/2006/relationships/hyperlink" Target="https://app.powerbi.com/groups/me/reports/a9b5e1f8-9df2-49e6-aa89-5c15d2f8c0a8/?pbi_source=PowerPoint" TargetMode="External" Id="RelId5" /><Relationship Type="http://schemas.openxmlformats.org/officeDocument/2006/relationships/image" Target="/ppt/media/image9.png" Id="imgId58707125" /></Relationships>
</file>

<file path=ppt/slides/_rels/slide8.xml.rels>&#65279;<?xml version="1.0" encoding="utf-8"?><Relationships xmlns="http://schemas.openxmlformats.org/package/2006/relationships"><Relationship Type="http://schemas.openxmlformats.org/officeDocument/2006/relationships/notesSlide" Target="/ppt/notesSlides/notesSlide7.xml" Id="R96a3909577ae438a" /><Relationship Type="http://schemas.openxmlformats.org/officeDocument/2006/relationships/slideLayout" Target="/ppt/slideLayouts/slideLayout8.xml" Id="R0f02f1daa4e6455e" /><Relationship Type="http://schemas.openxmlformats.org/officeDocument/2006/relationships/hyperlink" Target="https://app.powerbi.com/groups/me/reports/a9b5e1f8-9df2-49e6-aa89-5c15d2f8c0a8/?pbi_source=PowerPoint" TargetMode="External" Id="RelId6" /><Relationship Type="http://schemas.openxmlformats.org/officeDocument/2006/relationships/image" Target="/ppt/media/imagea.png" Id="imgId58707128" /></Relationships>
</file>

<file path=ppt/slides/_rels/slide9.xml.rels>&#65279;<?xml version="1.0" encoding="utf-8"?><Relationships xmlns="http://schemas.openxmlformats.org/package/2006/relationships"><Relationship Type="http://schemas.openxmlformats.org/officeDocument/2006/relationships/notesSlide" Target="/ppt/notesSlides/notesSlide8.xml" Id="Rd527d14e02874732" /><Relationship Type="http://schemas.openxmlformats.org/officeDocument/2006/relationships/slideLayout" Target="/ppt/slideLayouts/slideLayout8.xml" Id="Rdeb0556ffcb0446e" /><Relationship Type="http://schemas.openxmlformats.org/officeDocument/2006/relationships/hyperlink" Target="https://app.powerbi.com/groups/me/reports/a9b5e1f8-9df2-49e6-aa89-5c15d2f8c0a8/?pbi_source=PowerPoint" TargetMode="External" Id="RelId7" /><Relationship Type="http://schemas.openxmlformats.org/officeDocument/2006/relationships/image" Target="/ppt/media/imageb.png" Id="imgId58707127"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Business_insights_360</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8/12/2024 8:09:27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8/9/2024 7:16:50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image ,image ,image ,image ,image ,image ,image ,textbox ,textbox ,textbox ,textbox ,textbox ,textbox ,textbox ,textbox ,textbox ,textbox ,card ,shape ,image ,image ,cardVisual ,image.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58707121"/>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New Home </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shape ,shape ,image ,shape ,shape ,slicer ,slicer ,slicer ,slicer ,BY REGION/COUNTRY ,BY STORES/(S) ,BY CATEGORY ,shape ,shape ,shape ,shape ,shape ,AB Signature ,image ,shape ,shape ,shape ,shape ,shape ,shape ,image ,textbox ,image ,textbox ,textbox ,textbox ,textbox ,image ,image ,image ,shape ,image ,shape ,textbox ,kpi ,textbox ,kpi ,textbox ,kpi ,textbox ,pivotTable ,textbox ,Net Sales Performance Over Time ,pivotTable ,pivotTable ,card ,card ,image ,shape ,image.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58707122"/>
          <a:stretch xmlns:a="http://schemas.openxmlformats.org/drawingml/2006/main">
            <a:fillRect/>
          </a:stretch>
        </p:blipFill>
        <p:spPr>
          <a:xfrm xmlns:a="http://schemas.openxmlformats.org/drawingml/2006/main">
            <a:off x="200025" y="0"/>
            <a:ext cx="11782425"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Finance View New</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shape ,shape ,image ,shape ,shape ,slicer ,slicer ,slicer ,slicer ,BY REGION/COUNTRY ,BY STORES/(S) ,BY CATEGORY ,shape ,shape ,shape ,shape ,shape ,AB Signature ,image ,shape ,shape ,shape ,shape ,shape ,shape ,image ,textbox ,image ,textbox ,textbox ,textbox ,textbox ,image ,image ,image ,shape ,image ,shape ,textbox ,scatterChart ,slicer ,textbox ,donutChart ,donutChart ,shape ,textbox ,tableEx ,textbox ,pivotTable ,textbox ,image ,shape ,image.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58707123"/>
          <a:stretch xmlns:a="http://schemas.openxmlformats.org/drawingml/2006/main">
            <a:fillRect/>
          </a:stretch>
        </p:blipFill>
        <p:spPr>
          <a:xfrm xmlns:a="http://schemas.openxmlformats.org/drawingml/2006/main">
            <a:off x="200025" y="0"/>
            <a:ext cx="11782425"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View New</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shape ,shape ,image ,shape ,shape ,slicer ,slicer ,slicer ,slicer ,BY REGION/COUNTRY ,BY STORES/(S) ,BY CATEGORY ,shape ,shape ,shape ,shape ,shape ,AB Signature ,image ,shape ,shape ,shape ,shape ,shape ,shape ,image ,textbox ,image ,textbox ,textbox ,textbox ,textbox ,image ,image ,image ,shape ,image ,shape ,textbox ,pivotTable ,pivotTable ,donutChart ,waterfallChart ,NP% Button ,GM % Visual ,actionButton ,scatterChart ,textbox ,textbox ,textbox ,textbox ,image ,shape ,image ,shape.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58707124"/>
          <a:stretch xmlns:a="http://schemas.openxmlformats.org/drawingml/2006/main">
            <a:fillRect/>
          </a:stretch>
        </p:blipFill>
        <p:spPr>
          <a:xfrm xmlns:a="http://schemas.openxmlformats.org/drawingml/2006/main">
            <a:off x="200025" y="0"/>
            <a:ext cx="11782425"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Marketing View New</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shape ,shape ,image ,shape ,shape ,slicer ,slicer ,slicer ,slicer ,BY REGION/COUNTRY ,BY STORES/(S) ,BY CATEGORY ,shape ,shape ,shape ,shape ,shape ,AB Signature ,image ,shape ,shape ,shape ,shape ,shape ,shape ,image ,textbox ,image ,textbox ,textbox ,textbox ,textbox ,image ,image ,image ,shape ,image ,shape ,textbox ,kpi ,kpi ,kpi ,lineClusteredColumnComboChart ,pivotTable ,tableEx ,textbox ,textbox ,textbox ,image ,shape ,image.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58707126"/>
          <a:stretch xmlns:a="http://schemas.openxmlformats.org/drawingml/2006/main">
            <a:fillRect/>
          </a:stretch>
        </p:blipFill>
        <p:spPr>
          <a:xfrm xmlns:a="http://schemas.openxmlformats.org/drawingml/2006/main">
            <a:off x="200025" y="0"/>
            <a:ext cx="11782425"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Supply Chain View New</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shape ,shape ,image ,shape ,shape ,slicer ,slicer ,slicer ,slicer ,BY REGION/COUNTRY ,BY STORES/(S) ,BY CATEGORY ,shape ,shape ,shape ,shape ,shape ,AB Signature ,image ,shape ,shape ,shape ,shape ,shape ,shape ,image ,textbox ,image ,textbox ,textbox ,textbox ,textbox ,image ,image ,image ,shape ,image ,shape ,textbox ,kpi ,kpi ,kpi ,kpi ,donutChart ,donutChart ,lineStackedColumnComboChart ,pivotTable ,pivotTable ,tableEx ,ribbonChart ,textbox ,textbox ,textbox ,textbox ,textbox ,textbox ,textbox ,image ,shape ,image.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58707125"/>
          <a:stretch xmlns:a="http://schemas.openxmlformats.org/drawingml/2006/main">
            <a:fillRect/>
          </a:stretch>
        </p:blipFill>
        <p:spPr>
          <a:xfrm xmlns:a="http://schemas.openxmlformats.org/drawingml/2006/main">
            <a:off x="200025" y="0"/>
            <a:ext cx="11782425"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Executive View New</a:t>
            </a:r>
          </a:p>
        </p:txBody>
      </p:sp>
    </p:spTree>
    <p:clrMapOvr>
      <a:masterClrMapping xmlns:a="http://schemas.openxmlformats.org/drawingml/2006/main"/>
    </p:clrMapOvr>
  </p:cSld>
</p:sld>
</file>

<file path=ppt/slides/slide8.xml><?xml version="1.0" encoding="utf-8"?>
<p:sld xmlns:p="http://schemas.openxmlformats.org/presentationml/2006/main">
  <p:cSld>
    <p:spTree>
      <p:nvGrpSpPr>
        <p:cNvPr id="1" name=""/>
        <p:cNvGrpSpPr/>
        <p:nvPr/>
      </p:nvGrpSpPr>
      <p:grpSpPr/>
      <p:pic>
        <p:nvPicPr>
          <p:cNvPr id="3" name="Picture" title="This slide contains the following visuals: textbox ,textbox ,image ,image. Please refer to the notes on this slide for details">
            <a:hlinkClick xmlns:r="http://schemas.openxmlformats.org/officeDocument/2006/relationships" xmlns:a="http://schemas.openxmlformats.org/drawingml/2006/main" r:id="RelId6"/>
          </p:cNvPr>
          <p:cNvPicPr>
            <a:picLocks xmlns:a="http://schemas.openxmlformats.org/drawingml/2006/main" noChangeAspect="1"/>
          </p:cNvPicPr>
          <p:nvPr/>
        </p:nvPicPr>
        <p:blipFill>
          <a:blip xmlns:r="http://schemas.openxmlformats.org/officeDocument/2006/relationships" xmlns:a="http://schemas.openxmlformats.org/drawingml/2006/main" r:embed="imgId58707128"/>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Info</a:t>
            </a:r>
          </a:p>
        </p:txBody>
      </p:sp>
    </p:spTree>
    <p:clrMapOvr>
      <a:masterClrMapping xmlns:a="http://schemas.openxmlformats.org/drawingml/2006/main"/>
    </p:clrMapOvr>
  </p:cSld>
</p:sld>
</file>

<file path=ppt/slides/slide9.xml><?xml version="1.0" encoding="utf-8"?>
<p:sld xmlns:p="http://schemas.openxmlformats.org/presentationml/2006/main">
  <p:cSld>
    <p:spTree>
      <p:nvGrpSpPr>
        <p:cNvPr id="1" name=""/>
        <p:cNvGrpSpPr/>
        <p:nvPr/>
      </p:nvGrpSpPr>
      <p:grpSpPr/>
      <p:pic>
        <p:nvPicPr>
          <p:cNvPr id="3" name="Picture" title="This slide contains the following visuals: textbox ,image ,shape ,shape ,shape ,shape ,shape ,image. Please refer to the notes on this slide for details">
            <a:hlinkClick xmlns:r="http://schemas.openxmlformats.org/officeDocument/2006/relationships" xmlns:a="http://schemas.openxmlformats.org/drawingml/2006/main" r:id="RelId7"/>
          </p:cNvPr>
          <p:cNvPicPr>
            <a:picLocks xmlns:a="http://schemas.openxmlformats.org/drawingml/2006/main" noChangeAspect="1"/>
          </p:cNvPicPr>
          <p:nvPr/>
        </p:nvPicPr>
        <p:blipFill>
          <a:blip xmlns:r="http://schemas.openxmlformats.org/officeDocument/2006/relationships" xmlns:a="http://schemas.openxmlformats.org/drawingml/2006/main" r:embed="imgId58707127"/>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Support</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